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8" r:id="rId3"/>
    <p:sldId id="257" r:id="rId4"/>
    <p:sldId id="264" r:id="rId5"/>
    <p:sldId id="263" r:id="rId6"/>
    <p:sldId id="259" r:id="rId7"/>
    <p:sldId id="260" r:id="rId8"/>
    <p:sldId id="262" r:id="rId9"/>
    <p:sldId id="261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2" autoAdjust="0"/>
    <p:restoredTop sz="94660"/>
  </p:normalViewPr>
  <p:slideViewPr>
    <p:cSldViewPr snapToGrid="0">
      <p:cViewPr>
        <p:scale>
          <a:sx n="75" d="100"/>
          <a:sy n="75" d="100"/>
        </p:scale>
        <p:origin x="8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59395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57855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223010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03202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89531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250362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87401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422009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7785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90025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8085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84912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11869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60401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7745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7110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548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22B3271A-A3D2-47BB-A36D-CA6BA8786319}" type="datetimeFigureOut">
              <a:rPr lang="es-MX" smtClean="0"/>
              <a:t>11/10/2018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C7BD348-C552-4012-81E7-1772466E150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4969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227167" y="980696"/>
            <a:ext cx="837127" cy="268555"/>
          </a:xfrm>
        </p:spPr>
        <p:txBody>
          <a:bodyPr>
            <a:normAutofit fontScale="90000"/>
          </a:bodyPr>
          <a:lstStyle/>
          <a:p>
            <a:endParaRPr 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81460" y="2133600"/>
            <a:ext cx="6014840" cy="4203700"/>
          </a:xfrm>
        </p:spPr>
        <p:txBody>
          <a:bodyPr>
            <a:normAutofit fontScale="92500" lnSpcReduction="20000"/>
          </a:bodyPr>
          <a:lstStyle/>
          <a:p>
            <a:r>
              <a:rPr lang="es-MX" dirty="0" smtClean="0"/>
              <a:t>Integrantes :</a:t>
            </a:r>
          </a:p>
          <a:p>
            <a:r>
              <a:rPr lang="es-MX" dirty="0" smtClean="0"/>
              <a:t>Mauricio Peña </a:t>
            </a:r>
            <a:r>
              <a:rPr lang="es-MX" dirty="0" err="1" smtClean="0"/>
              <a:t>Diaz</a:t>
            </a:r>
            <a:endParaRPr lang="es-MX" dirty="0" smtClean="0"/>
          </a:p>
          <a:p>
            <a:endParaRPr lang="es-MX" dirty="0" smtClean="0"/>
          </a:p>
          <a:p>
            <a:r>
              <a:rPr lang="es-MX" dirty="0" smtClean="0"/>
              <a:t>Evelyn Berenice Torres</a:t>
            </a:r>
          </a:p>
          <a:p>
            <a:endParaRPr lang="es-MX" dirty="0" smtClean="0"/>
          </a:p>
          <a:p>
            <a:r>
              <a:rPr lang="es-MX" dirty="0" smtClean="0"/>
              <a:t>Brenda </a:t>
            </a:r>
            <a:r>
              <a:rPr lang="es-MX" dirty="0" err="1" smtClean="0"/>
              <a:t>Sarahi</a:t>
            </a:r>
            <a:r>
              <a:rPr lang="es-MX" dirty="0" smtClean="0"/>
              <a:t> Ortiz Solis</a:t>
            </a:r>
          </a:p>
          <a:p>
            <a:r>
              <a:rPr lang="es-MX" dirty="0" smtClean="0"/>
              <a:t>1817454</a:t>
            </a:r>
          </a:p>
          <a:p>
            <a:r>
              <a:rPr lang="es-MX" dirty="0" smtClean="0"/>
              <a:t>David Villanueva Cazares</a:t>
            </a:r>
          </a:p>
          <a:p>
            <a:r>
              <a:rPr lang="es-MX" dirty="0" smtClean="0"/>
              <a:t> 1884086</a:t>
            </a:r>
            <a:endParaRPr lang="es-MX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442" y="562631"/>
            <a:ext cx="4281021" cy="134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66624" y="334851"/>
            <a:ext cx="7061466" cy="6078827"/>
          </a:xfrm>
        </p:spPr>
        <p:txBody>
          <a:bodyPr/>
          <a:lstStyle/>
          <a:p>
            <a:r>
              <a:rPr lang="es-MX" dirty="0" smtClean="0"/>
              <a:t>                     LOGOTIPO</a:t>
            </a:r>
          </a:p>
          <a:p>
            <a:endParaRPr lang="es-MX" dirty="0"/>
          </a:p>
          <a:p>
            <a:endParaRPr lang="es-MX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2588" y="904197"/>
            <a:ext cx="3523004" cy="1104683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143000" y="2224958"/>
            <a:ext cx="91821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Nuestro logotipo de:  IN FASHION  SALON&amp;SPA </a:t>
            </a:r>
          </a:p>
          <a:p>
            <a:r>
              <a:rPr lang="es-MX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VELA: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i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Representa que nuestro servicio de Salón &amp; Spa  brindará a nuestros</a:t>
            </a: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usuarios seguridad y tranquilidad ya que buscan un lugar para relajarse y distraerse de el diario.</a:t>
            </a:r>
          </a:p>
          <a:p>
            <a:endParaRPr lang="es-MX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PLANTA: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La planta simboliza que todos nuestros productos usados en cada tratamiento son naturales y aportan al cuidado de la piel.</a:t>
            </a:r>
          </a:p>
          <a:p>
            <a:endParaRPr lang="es-MX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TOALLA: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 la toalla nos queremos referir a las cosas que usamos día a día para la higiene, cuidado y belleza.</a:t>
            </a:r>
          </a:p>
          <a:p>
            <a:endParaRPr lang="es-MX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Nuestros colores desean transmitir </a:t>
            </a:r>
            <a:r>
              <a:rPr lang="es-MX" u="sng" dirty="0" smtClean="0">
                <a:latin typeface="Arial" panose="020B0604020202020204" pitchFamily="34" charset="0"/>
                <a:cs typeface="Arial" panose="020B0604020202020204" pitchFamily="34" charset="0"/>
              </a:rPr>
              <a:t>elegancia, tranquilidad y naturaleza.</a:t>
            </a:r>
            <a:endParaRPr lang="es-MX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834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40510" y="0"/>
            <a:ext cx="5253507" cy="1025794"/>
          </a:xfrm>
        </p:spPr>
        <p:txBody>
          <a:bodyPr/>
          <a:lstStyle/>
          <a:p>
            <a:r>
              <a:rPr lang="es-MX" dirty="0" smtClean="0"/>
              <a:t>INICIO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116" y="263525"/>
            <a:ext cx="5175584" cy="6218785"/>
          </a:xfrm>
        </p:spPr>
      </p:pic>
      <p:sp>
        <p:nvSpPr>
          <p:cNvPr id="5" name="CuadroTexto 4"/>
          <p:cNvSpPr txBox="1"/>
          <p:nvPr/>
        </p:nvSpPr>
        <p:spPr>
          <a:xfrm>
            <a:off x="6063266" y="917912"/>
            <a:ext cx="5821251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El </a:t>
            </a:r>
            <a:r>
              <a:rPr lang="es-MX" sz="2000" b="1" i="1" u="sng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azul </a:t>
            </a: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es un color fresco, tranquilizante y se le asocia con la mente a la parte mas intelectual.</a:t>
            </a: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Significa</a:t>
            </a:r>
            <a:r>
              <a:rPr lang="es-MX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estabilidad, profundidad, lealtad , confianza</a:t>
            </a:r>
          </a:p>
          <a:p>
            <a:r>
              <a:rPr lang="es-MX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, sabiduría , salud, curación, y tranquilidad.</a:t>
            </a:r>
          </a:p>
          <a:p>
            <a:endParaRPr lang="es-MX" u="sng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Mientras que el </a:t>
            </a:r>
            <a:r>
              <a:rPr lang="es-MX" b="1" i="1" u="sng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negro</a:t>
            </a: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 lo asociamos con la </a:t>
            </a:r>
            <a:r>
              <a:rPr lang="es-MX" u="sng" dirty="0" smtClean="0">
                <a:latin typeface="Arial" panose="020B0604020202020204" pitchFamily="34" charset="0"/>
                <a:cs typeface="Arial" panose="020B0604020202020204" pitchFamily="34" charset="0"/>
              </a:rPr>
              <a:t>elegancia</a:t>
            </a: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, los colores de nuestra pagina reflejan la mezcla de los mismos, ya que nuestro Spa quiere </a:t>
            </a:r>
            <a:r>
              <a:rPr lang="es-MX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transmitir confianza, belleza y elegancia.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u="sng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La pagina de inicio muestra todo el menú con 7 pestañas necesarias y suficientes para la pagina, arriba del inicio están 5 estrellas  donde los usuarios van a ingresar su calificación al servicio que se esta ofreciendo.</a:t>
            </a: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En la parte de abajo se encuentra  las redes sociales y el contacto para sugerencias. Y por ultimo están las imágenes de algunos de los servicios ofrecidos junto a las diferentes opciones que se pueden realizar en el  </a:t>
            </a:r>
            <a:r>
              <a:rPr lang="es-MX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Salón &amp;Spa.</a:t>
            </a:r>
          </a:p>
          <a:p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609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098800" cy="1069975"/>
          </a:xfrm>
        </p:spPr>
        <p:txBody>
          <a:bodyPr/>
          <a:lstStyle/>
          <a:p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35" y="241300"/>
            <a:ext cx="5951865" cy="6388100"/>
          </a:xfrm>
        </p:spPr>
      </p:pic>
      <p:sp>
        <p:nvSpPr>
          <p:cNvPr id="5" name="CuadroTexto 4"/>
          <p:cNvSpPr txBox="1"/>
          <p:nvPr/>
        </p:nvSpPr>
        <p:spPr>
          <a:xfrm>
            <a:off x="7112000" y="1524000"/>
            <a:ext cx="3721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PROMOCIONES:</a:t>
            </a:r>
          </a:p>
          <a:p>
            <a:r>
              <a:rPr lang="es-MX" dirty="0" smtClean="0"/>
              <a:t>Esta sección del menú nos es muy útil  para saber las promociones del Spa  y que los usuarios que lo vean puedan darse cuenta de las promociones disponibles.</a:t>
            </a:r>
          </a:p>
        </p:txBody>
      </p:sp>
    </p:spTree>
    <p:extLst>
      <p:ext uri="{BB962C8B-B14F-4D97-AF65-F5344CB8AC3E}">
        <p14:creationId xmlns:p14="http://schemas.microsoft.com/office/powerpoint/2010/main" val="781265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8700" y="2464594"/>
            <a:ext cx="1765300" cy="765175"/>
          </a:xfrm>
        </p:spPr>
        <p:txBody>
          <a:bodyPr>
            <a:normAutofit fontScale="90000"/>
          </a:bodyPr>
          <a:lstStyle/>
          <a:p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26" y="467519"/>
            <a:ext cx="5548973" cy="6130004"/>
          </a:xfrm>
        </p:spPr>
      </p:pic>
      <p:sp>
        <p:nvSpPr>
          <p:cNvPr id="5" name="CuadroTexto 4"/>
          <p:cNvSpPr txBox="1"/>
          <p:nvPr/>
        </p:nvSpPr>
        <p:spPr>
          <a:xfrm>
            <a:off x="5981700" y="850900"/>
            <a:ext cx="4724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PRODUCTOS:</a:t>
            </a: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En este apartado del menú se muestra el top 3 de los </a:t>
            </a:r>
            <a:r>
              <a:rPr lang="es-MX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productos mas vendidos por la tienda</a:t>
            </a: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, junto a su nombre y descripción ordenado en forma descendente</a:t>
            </a:r>
          </a:p>
          <a:p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Debajo de los productos se encuentran unos círculos con unos números, esto significa que a partir del uno se encuentran todos los productos y dependiendo  de los botones pueden ver todo el catalogo.</a:t>
            </a:r>
          </a:p>
          <a:p>
            <a:endParaRPr lang="es-MX" dirty="0" smtClean="0"/>
          </a:p>
        </p:txBody>
      </p:sp>
    </p:spTree>
    <p:extLst>
      <p:ext uri="{BB962C8B-B14F-4D97-AF65-F5344CB8AC3E}">
        <p14:creationId xmlns:p14="http://schemas.microsoft.com/office/powerpoint/2010/main" val="1533768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88206" y="2696201"/>
            <a:ext cx="3295918" cy="1334886"/>
          </a:xfrm>
        </p:spPr>
        <p:txBody>
          <a:bodyPr/>
          <a:lstStyle/>
          <a:p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94" y="227430"/>
            <a:ext cx="5793206" cy="6228858"/>
          </a:xfrm>
        </p:spPr>
      </p:pic>
      <p:sp>
        <p:nvSpPr>
          <p:cNvPr id="6" name="CuadroTexto 5"/>
          <p:cNvSpPr txBox="1"/>
          <p:nvPr/>
        </p:nvSpPr>
        <p:spPr>
          <a:xfrm>
            <a:off x="6807200" y="525703"/>
            <a:ext cx="51435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CITAS</a:t>
            </a:r>
          </a:p>
          <a:p>
            <a:endParaRPr lang="es-MX" dirty="0" smtClean="0"/>
          </a:p>
          <a:p>
            <a:r>
              <a:rPr lang="es-MX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En nuestro cuarto apartado del menú llamado </a:t>
            </a:r>
            <a:r>
              <a:rPr lang="es-MX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citas</a:t>
            </a:r>
            <a:r>
              <a:rPr lang="es-MX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es donde tu como usuario puedes apartar tu cita vía online para no tener que llamar si no hacerlo rápido y sencillo.</a:t>
            </a:r>
          </a:p>
          <a:p>
            <a:endParaRPr lang="es-MX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Lo único que se debe de hacer es </a:t>
            </a:r>
            <a:r>
              <a:rPr lang="es-MX" sz="2000" i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ingresar todos los datos correspondientes excepto en fecha , hora y servicio</a:t>
            </a:r>
            <a:r>
              <a:rPr lang="es-MX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donde se seleccionara una sola opción del menú.</a:t>
            </a:r>
          </a:p>
          <a:p>
            <a:endParaRPr lang="es-MX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Y por ultimo podemos notar una sección donde podemos agregar un</a:t>
            </a:r>
            <a:r>
              <a:rPr lang="es-MX" sz="2000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comentario </a:t>
            </a:r>
            <a:r>
              <a:rPr lang="es-MX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por si se desea dar alguna información extra y el botón de enviar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35958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65479" y="1627254"/>
            <a:ext cx="2523186" cy="2275044"/>
          </a:xfrm>
        </p:spPr>
        <p:txBody>
          <a:bodyPr/>
          <a:lstStyle/>
          <a:p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562" y="390526"/>
            <a:ext cx="6275137" cy="6022974"/>
          </a:xfrm>
        </p:spPr>
      </p:pic>
      <p:sp>
        <p:nvSpPr>
          <p:cNvPr id="7" name="CuadroTexto 6"/>
          <p:cNvSpPr txBox="1"/>
          <p:nvPr/>
        </p:nvSpPr>
        <p:spPr>
          <a:xfrm>
            <a:off x="7658100" y="965200"/>
            <a:ext cx="426720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CONOCENOS</a:t>
            </a: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Este apartado del menú es para brindarle al usuario la libertad de </a:t>
            </a:r>
            <a:r>
              <a:rPr lang="es-MX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conocernos</a:t>
            </a: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 y que este enterado de los años de experiencia que existe detrás de el servicio brindado.</a:t>
            </a:r>
          </a:p>
          <a:p>
            <a:endParaRPr lang="es-MX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También </a:t>
            </a:r>
            <a:r>
              <a:rPr lang="es-MX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brindamos información </a:t>
            </a: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sobre el personal de trabajo que hay en las instalaciones de la  empresa.</a:t>
            </a:r>
          </a:p>
          <a:p>
            <a:endParaRPr lang="es-MX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Colocamos algunas </a:t>
            </a:r>
            <a:r>
              <a:rPr lang="es-MX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imágenes </a:t>
            </a: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de los lugares en donde se realizan los servicios para que el usuario conozca a donde va a ir.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2964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7700" y="1152525"/>
            <a:ext cx="4483100" cy="1311275"/>
          </a:xfrm>
        </p:spPr>
        <p:txBody>
          <a:bodyPr/>
          <a:lstStyle/>
          <a:p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212723"/>
            <a:ext cx="6019800" cy="6264275"/>
          </a:xfrm>
        </p:spPr>
      </p:pic>
      <p:sp>
        <p:nvSpPr>
          <p:cNvPr id="5" name="CuadroTexto 4"/>
          <p:cNvSpPr txBox="1"/>
          <p:nvPr/>
        </p:nvSpPr>
        <p:spPr>
          <a:xfrm>
            <a:off x="7391400" y="1036537"/>
            <a:ext cx="40513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UBICACIÓN</a:t>
            </a:r>
          </a:p>
          <a:p>
            <a:endParaRPr lang="es-MX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En este apartado podemos ver en el mapa donde se encuentra el </a:t>
            </a:r>
            <a:r>
              <a:rPr lang="es-MX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establecimiento</a:t>
            </a: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 para que a las personas que quieran visitarnos puedan guiarse mejor y no tener problemas para llegar.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119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2254" y="771525"/>
            <a:ext cx="4659046" cy="1057275"/>
          </a:xfrm>
        </p:spPr>
        <p:txBody>
          <a:bodyPr/>
          <a:lstStyle/>
          <a:p>
            <a:endParaRPr lang="es-MX" dirty="0"/>
          </a:p>
        </p:txBody>
      </p:sp>
      <p:pic>
        <p:nvPicPr>
          <p:cNvPr id="10" name="Marcador de contenido 9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54" y="314324"/>
            <a:ext cx="6183046" cy="6278370"/>
          </a:xfrm>
        </p:spPr>
      </p:pic>
      <p:sp>
        <p:nvSpPr>
          <p:cNvPr id="11" name="CuadroTexto 10"/>
          <p:cNvSpPr txBox="1"/>
          <p:nvPr/>
        </p:nvSpPr>
        <p:spPr>
          <a:xfrm>
            <a:off x="7353300" y="771525"/>
            <a:ext cx="46355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i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CONTACTOS</a:t>
            </a:r>
          </a:p>
          <a:p>
            <a:endParaRPr lang="es-MX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En este apartado del menú quisimos implementar una opción para </a:t>
            </a:r>
            <a:r>
              <a:rPr lang="es-MX" u="sng" dirty="0" smtClean="0">
                <a:latin typeface="Arial" panose="020B0604020202020204" pitchFamily="34" charset="0"/>
                <a:cs typeface="Arial" panose="020B0604020202020204" pitchFamily="34" charset="0"/>
              </a:rPr>
              <a:t>contestar preguntas</a:t>
            </a: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 y mandar las respuestas  correo para comodidad de los usuarios.</a:t>
            </a:r>
          </a:p>
          <a:p>
            <a:endParaRPr lang="es-MX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También incluimos todos los </a:t>
            </a:r>
            <a:r>
              <a:rPr lang="es-MX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teléfonos y medios de comunicación</a:t>
            </a:r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 de la empresa posibles para que el usuario tenga diversidad para poder contactarnos.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898817"/>
      </p:ext>
    </p:extLst>
  </p:cSld>
  <p:clrMapOvr>
    <a:masterClrMapping/>
  </p:clrMapOvr>
</p:sld>
</file>

<file path=ppt/theme/theme1.xml><?xml version="1.0" encoding="utf-8"?>
<a:theme xmlns:a="http://schemas.openxmlformats.org/drawingml/2006/main" name="Profundidad">
  <a:themeElements>
    <a:clrScheme name="Profundidad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undidad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undida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TM04033923[[fn=Profundidad]]</Template>
  <TotalTime>566</TotalTime>
  <Words>606</Words>
  <Application>Microsoft Office PowerPoint</Application>
  <PresentationFormat>Panorámica</PresentationFormat>
  <Paragraphs>58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2" baseType="lpstr">
      <vt:lpstr>Arial</vt:lpstr>
      <vt:lpstr>Corbel</vt:lpstr>
      <vt:lpstr>Profundidad</vt:lpstr>
      <vt:lpstr>Presentación de PowerPoint</vt:lpstr>
      <vt:lpstr>Presentación de PowerPoint</vt:lpstr>
      <vt:lpstr>INICIO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Patricia Solis</dc:creator>
  <cp:lastModifiedBy>Patricia Solis</cp:lastModifiedBy>
  <cp:revision>26</cp:revision>
  <dcterms:created xsi:type="dcterms:W3CDTF">2018-10-11T22:40:03Z</dcterms:created>
  <dcterms:modified xsi:type="dcterms:W3CDTF">2018-10-12T08:06:19Z</dcterms:modified>
</cp:coreProperties>
</file>

<file path=docProps/thumbnail.jpeg>
</file>